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8" r:id="rId10"/>
    <p:sldId id="341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口算乘法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个一乘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92879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7686" y="857238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4678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7950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1604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3115581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两位数乘一位数时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可将两位数看成几个十和几个一的形式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分别乘一位数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再把所得的积相加。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001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22×3=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12×4=          30×6=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11×5=          20×3=          10×6=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33×2=          10×8=          40×2=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14×2=          21×3=          50×6=</a:t>
            </a:r>
          </a:p>
        </p:txBody>
      </p:sp>
      <p:sp>
        <p:nvSpPr>
          <p:cNvPr id="4" name="矩形 3"/>
          <p:cNvSpPr/>
          <p:nvPr/>
        </p:nvSpPr>
        <p:spPr>
          <a:xfrm>
            <a:off x="157160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</a:p>
        </p:txBody>
      </p:sp>
      <p:sp>
        <p:nvSpPr>
          <p:cNvPr id="5" name="矩形 4"/>
          <p:cNvSpPr/>
          <p:nvPr/>
        </p:nvSpPr>
        <p:spPr>
          <a:xfrm>
            <a:off x="3929058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6" name="矩形 5"/>
          <p:cNvSpPr/>
          <p:nvPr/>
        </p:nvSpPr>
        <p:spPr>
          <a:xfrm>
            <a:off x="621507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</a:p>
        </p:txBody>
      </p:sp>
      <p:sp>
        <p:nvSpPr>
          <p:cNvPr id="7" name="矩形 6"/>
          <p:cNvSpPr/>
          <p:nvPr/>
        </p:nvSpPr>
        <p:spPr>
          <a:xfrm>
            <a:off x="157160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</a:p>
        </p:txBody>
      </p:sp>
      <p:sp>
        <p:nvSpPr>
          <p:cNvPr id="8" name="矩形 7"/>
          <p:cNvSpPr/>
          <p:nvPr/>
        </p:nvSpPr>
        <p:spPr>
          <a:xfrm>
            <a:off x="3929058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9" name="矩形 8"/>
          <p:cNvSpPr/>
          <p:nvPr/>
        </p:nvSpPr>
        <p:spPr>
          <a:xfrm>
            <a:off x="6215074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16" name="矩形 15"/>
          <p:cNvSpPr/>
          <p:nvPr/>
        </p:nvSpPr>
        <p:spPr>
          <a:xfrm>
            <a:off x="157160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</a:p>
        </p:txBody>
      </p:sp>
      <p:sp>
        <p:nvSpPr>
          <p:cNvPr id="17" name="矩形 16"/>
          <p:cNvSpPr/>
          <p:nvPr/>
        </p:nvSpPr>
        <p:spPr>
          <a:xfrm>
            <a:off x="3929058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18" name="矩形 17"/>
          <p:cNvSpPr/>
          <p:nvPr/>
        </p:nvSpPr>
        <p:spPr>
          <a:xfrm>
            <a:off x="621507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19" name="矩形 18"/>
          <p:cNvSpPr/>
          <p:nvPr/>
        </p:nvSpPr>
        <p:spPr>
          <a:xfrm>
            <a:off x="1571604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</a:p>
        </p:txBody>
      </p:sp>
      <p:sp>
        <p:nvSpPr>
          <p:cNvPr id="20" name="矩形 19"/>
          <p:cNvSpPr/>
          <p:nvPr/>
        </p:nvSpPr>
        <p:spPr>
          <a:xfrm>
            <a:off x="3929058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</a:p>
        </p:txBody>
      </p:sp>
      <p:sp>
        <p:nvSpPr>
          <p:cNvPr id="21" name="矩形 20"/>
          <p:cNvSpPr/>
          <p:nvPr/>
        </p:nvSpPr>
        <p:spPr>
          <a:xfrm>
            <a:off x="6215074" y="3429006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(1)50×30=(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再在积的末尾添上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643174" y="142874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3570" y="1362571"/>
            <a:ext cx="22860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5         3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0760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4414" y="264318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的个位和十位上的数分别乘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3,20×3=(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),5×3=(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再把两积相加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32×40,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再在积的末尾添上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4500562" y="185737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108" y="185737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10" y="2500312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3" name="矩形 12"/>
          <p:cNvSpPr/>
          <p:nvPr/>
        </p:nvSpPr>
        <p:spPr>
          <a:xfrm>
            <a:off x="4500562" y="3071816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371475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190" y="3714758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85852" y="1285866"/>
            <a:ext cx="51301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30×70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7×300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33×30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32×30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70×50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600×6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120×4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21×40</a:t>
            </a:r>
          </a:p>
        </p:txBody>
      </p:sp>
      <p:sp>
        <p:nvSpPr>
          <p:cNvPr id="9" name="矩形 8"/>
          <p:cNvSpPr/>
          <p:nvPr/>
        </p:nvSpPr>
        <p:spPr>
          <a:xfrm>
            <a:off x="2571736" y="1285866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7290" y="500048"/>
            <a:ext cx="613032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571736" y="1928808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1736" y="2643188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1736" y="3286130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928676"/>
            <a:ext cx="805914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北欧有一种候鸟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名叫金鸻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。迁徙时它的飞行速度很快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平均每小时能飞行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千米。如果连续飞行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那么一共能飞行多少千米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500298" y="3071816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90×10=900(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3042" y="3857634"/>
            <a:ext cx="50720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答：一共能飞行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10,15,20,30,40,60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个数分别填入下面各个圆圈里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使三角形每条边上三个数的积都相等。</a:t>
            </a:r>
          </a:p>
        </p:txBody>
      </p:sp>
      <p:sp>
        <p:nvSpPr>
          <p:cNvPr id="10" name="矩形 9"/>
          <p:cNvSpPr/>
          <p:nvPr/>
        </p:nvSpPr>
        <p:spPr>
          <a:xfrm>
            <a:off x="2071670" y="2428874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  <p:pic>
        <p:nvPicPr>
          <p:cNvPr id="5" name="L76B.EPS" descr="id:214749073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2571750"/>
            <a:ext cx="2187140" cy="19583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357436"/>
            <a:ext cx="25812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336</Words>
  <Application>Microsoft Office PowerPoint</Application>
  <PresentationFormat>全屏显示(16:9)</PresentationFormat>
  <Paragraphs>68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343</cp:revision>
  <dcterms:created xsi:type="dcterms:W3CDTF">2018-12-06T02:32:00Z</dcterms:created>
  <dcterms:modified xsi:type="dcterms:W3CDTF">2021-01-03T09:29:47Z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